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57" r:id="rId4"/>
    <p:sldId id="272" r:id="rId5"/>
    <p:sldId id="260" r:id="rId6"/>
    <p:sldId id="261" r:id="rId7"/>
    <p:sldId id="268" r:id="rId8"/>
    <p:sldId id="269" r:id="rId9"/>
    <p:sldId id="270" r:id="rId10"/>
    <p:sldId id="271" r:id="rId11"/>
    <p:sldId id="273" r:id="rId12"/>
    <p:sldId id="279" r:id="rId13"/>
    <p:sldId id="28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9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EC8AC-373D-48CF-9796-2682124EBAE6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4DACA-B564-4192-B086-3BCADE0821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DACA-B564-4192-B086-3BCADE0821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90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DACA-B564-4192-B086-3BCADE0821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90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DACA-B564-4192-B086-3BCADE0821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90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DACA-B564-4192-B086-3BCADE0821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90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DACA-B564-4192-B086-3BCADE0821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90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DACA-B564-4192-B086-3BCADE0821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90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DACA-B564-4192-B086-3BCADE0821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90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DACA-B564-4192-B086-3BCADE08215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90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BEDC-BA2B-44A6-8A4C-C66D995C6A48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8DA2-FAA8-4AE9-AF8C-6DF857510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0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BEDC-BA2B-44A6-8A4C-C66D995C6A48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8DA2-FAA8-4AE9-AF8C-6DF857510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58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BEDC-BA2B-44A6-8A4C-C66D995C6A48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8DA2-FAA8-4AE9-AF8C-6DF857510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7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BEDC-BA2B-44A6-8A4C-C66D995C6A48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8DA2-FAA8-4AE9-AF8C-6DF857510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58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BEDC-BA2B-44A6-8A4C-C66D995C6A48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8DA2-FAA8-4AE9-AF8C-6DF857510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88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BEDC-BA2B-44A6-8A4C-C66D995C6A48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8DA2-FAA8-4AE9-AF8C-6DF857510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4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BEDC-BA2B-44A6-8A4C-C66D995C6A48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8DA2-FAA8-4AE9-AF8C-6DF857510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9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BEDC-BA2B-44A6-8A4C-C66D995C6A48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8DA2-FAA8-4AE9-AF8C-6DF857510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8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BEDC-BA2B-44A6-8A4C-C66D995C6A48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8DA2-FAA8-4AE9-AF8C-6DF857510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3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BEDC-BA2B-44A6-8A4C-C66D995C6A48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8DA2-FAA8-4AE9-AF8C-6DF857510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9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BEDC-BA2B-44A6-8A4C-C66D995C6A48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8DA2-FAA8-4AE9-AF8C-6DF857510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9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BEDC-BA2B-44A6-8A4C-C66D995C6A48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68DA2-FAA8-4AE9-AF8C-6DF857510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0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White%20Plains%20Daily%20Lessons\Professional%20Development\Going%20Google%20with%20Google%20Drive.mp4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t2.gstatic.com/images?q=tbn:ANd9GcQcu1UMyhLYd7Iojom4ZqfcWAdzUOCNvrUbN03u7SvwAmzsWKRA:thegirlbythesea.com/wp-content/uploads/2010/05/cloud-baby-elepha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023" cy="2819400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87375"/>
            <a:ext cx="9144000" cy="1470025"/>
          </a:xfrm>
        </p:spPr>
        <p:txBody>
          <a:bodyPr>
            <a:no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Cloud Based Learning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Introduction to Google Drive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83586"/>
            <a:ext cx="91440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Professional Development Sessions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October 29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2014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3:00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4:00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4:00 – 5:00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5" name="Picture 4" descr="http://img.talkandroid.com/uploads/2012/02/google_driv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88007">
            <a:off x="375241" y="4222324"/>
            <a:ext cx="2938339" cy="1881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123monsite.com/images/stories/blog/logo-google-drive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8" t="11429" r="20286" b="18095"/>
          <a:stretch/>
        </p:blipFill>
        <p:spPr bwMode="auto">
          <a:xfrm>
            <a:off x="6324600" y="4299320"/>
            <a:ext cx="1905000" cy="172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70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t2.gstatic.com/images?q=tbn:ANd9GcQcu1UMyhLYd7Iojom4ZqfcWAdzUOCNvrUbN03u7SvwAmzsWKRA:thegirlbythesea.com/wp-content/uploads/2010/05/cloud-baby-elephan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023" cy="1524000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is Google Drive?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Store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and </a:t>
            </a:r>
            <a:r>
              <a:rPr lang="en-US" sz="2800" b="1" dirty="0">
                <a:solidFill>
                  <a:srgbClr val="FF0000"/>
                </a:solidFill>
              </a:rPr>
              <a:t>access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files from any device.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>
                <a:solidFill>
                  <a:srgbClr val="FF0000"/>
                </a:solidFill>
              </a:rPr>
              <a:t>Share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and </a:t>
            </a:r>
            <a:r>
              <a:rPr lang="en-US" sz="2800" b="1" dirty="0">
                <a:solidFill>
                  <a:srgbClr val="FF0000"/>
                </a:solidFill>
              </a:rPr>
              <a:t>collaborate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with others online.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Utilize various Google Apps along with your Google Drive.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Create </a:t>
            </a:r>
            <a:r>
              <a:rPr lang="en-US" sz="2800" b="1" dirty="0">
                <a:solidFill>
                  <a:srgbClr val="FF0000"/>
                </a:solidFill>
              </a:rPr>
              <a:t>one account </a:t>
            </a:r>
            <a:r>
              <a:rPr lang="en-US" sz="2800" dirty="0"/>
              <a:t>that will allow you to use a plethora of web applications and web 2.0 tools. </a:t>
            </a:r>
          </a:p>
          <a:p>
            <a:pPr marL="0" indent="0">
              <a:lnSpc>
                <a:spcPct val="200000"/>
              </a:lnSpc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8290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t2.gstatic.com/images?q=tbn:ANd9GcQcu1UMyhLYd7Iojom4ZqfcWAdzUOCNvrUbN03u7SvwAmzsWKRA:thegirlbythesea.com/wp-content/uploads/2010/05/cloud-baby-elephan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023" cy="1524000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is Google Drive?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/>
              <a:t>In Google Drive, you can create:</a:t>
            </a:r>
          </a:p>
          <a:p>
            <a:pPr marL="742950" indent="-742950">
              <a:buNone/>
            </a:pPr>
            <a:r>
              <a:rPr lang="en-US" sz="3600" dirty="0" smtClean="0"/>
              <a:t>	- </a:t>
            </a:r>
            <a:r>
              <a:rPr lang="en-US" sz="3600" i="1" dirty="0" smtClean="0"/>
              <a:t>Documents</a:t>
            </a:r>
          </a:p>
          <a:p>
            <a:pPr marL="742950" indent="-742950">
              <a:buNone/>
            </a:pPr>
            <a:r>
              <a:rPr lang="en-US" sz="3600" i="1" dirty="0" smtClean="0"/>
              <a:t>	- Presentations</a:t>
            </a:r>
          </a:p>
          <a:p>
            <a:pPr marL="742950" indent="-742950">
              <a:buNone/>
            </a:pPr>
            <a:r>
              <a:rPr lang="en-US" sz="3600" i="1" dirty="0" smtClean="0"/>
              <a:t>	- Spreadsheets</a:t>
            </a:r>
          </a:p>
          <a:p>
            <a:pPr marL="742950" indent="-742950">
              <a:buNone/>
            </a:pPr>
            <a:r>
              <a:rPr lang="en-US" sz="3600" i="1" dirty="0" smtClean="0"/>
              <a:t>	- Surveys / Quizzes</a:t>
            </a:r>
          </a:p>
          <a:p>
            <a:pPr marL="742950" indent="-742950">
              <a:buNone/>
            </a:pPr>
            <a:r>
              <a:rPr lang="en-US" sz="3600" i="1" dirty="0" smtClean="0"/>
              <a:t>	- Drawings</a:t>
            </a:r>
            <a:endParaRPr lang="en-US" sz="3600" i="1" dirty="0"/>
          </a:p>
          <a:p>
            <a:pPr marL="0" indent="0">
              <a:lnSpc>
                <a:spcPct val="200000"/>
              </a:lnSpc>
              <a:buNone/>
            </a:pPr>
            <a:endParaRPr lang="en-US" sz="1800" dirty="0"/>
          </a:p>
        </p:txBody>
      </p:sp>
      <p:sp>
        <p:nvSpPr>
          <p:cNvPr id="8" name="Right Bracket 7"/>
          <p:cNvSpPr/>
          <p:nvPr/>
        </p:nvSpPr>
        <p:spPr>
          <a:xfrm>
            <a:off x="4953000" y="2819400"/>
            <a:ext cx="381000" cy="2057400"/>
          </a:xfrm>
          <a:prstGeom prst="rightBracket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6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t2.gstatic.com/images?q=tbn:ANd9GcQcu1UMyhLYd7Iojom4ZqfcWAdzUOCNvrUbN03u7SvwAmzsWKRA:thegirlbythesea.com/wp-content/uploads/2010/05/cloud-baby-elephan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23" y="0"/>
            <a:ext cx="9156023" cy="6858000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48400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Creating Your Google Account</a:t>
            </a:r>
            <a:b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&amp;</a:t>
            </a:r>
            <a:b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Using Google Drive</a:t>
            </a:r>
            <a:b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endParaRPr lang="en-US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16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t2.gstatic.com/images?q=tbn:ANd9GcQcu1UMyhLYd7Iojom4ZqfcWAdzUOCNvrUbN03u7SvwAmzsWKRA:thegirlbythesea.com/wp-content/uploads/2010/05/cloud-baby-elepha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023" cy="1524000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987"/>
            <a:ext cx="9144000" cy="1470025"/>
          </a:xfrm>
        </p:spPr>
        <p:txBody>
          <a:bodyPr>
            <a:no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– Questions?</a:t>
            </a:r>
            <a:endParaRPr lang="en-US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686800" cy="46482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Cloud Storage: </a:t>
            </a:r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</a:rPr>
              <a:t>Online file storage centers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or cloud storage providers that allow you to safely upload your files to the Internet.</a:t>
            </a:r>
            <a:endParaRPr lang="en-US" i="1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Google Drive offers the following:</a:t>
            </a:r>
            <a:endParaRPr lang="en-US" i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Google Docs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Google Slides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Google Spreadsheets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Google Forms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Google Drawing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rack.2.mshcdn.com/media/ZgkyMDEyLzEyLzA0LzYyL2hvd2RvZXNnb29nLmFRWC5qcGcKcAl0aHVtYgk5NTB4NTM0IwplCWpwZw/de0e166c/c99/how-does-google-drive-compare-to-the-competition--cdaf2d1d6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343400"/>
            <a:ext cx="3276600" cy="1841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31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t2.gstatic.com/images?q=tbn:ANd9GcQcu1UMyhLYd7Iojom4ZqfcWAdzUOCNvrUbN03u7SvwAmzsWKRA:thegirlbythesea.com/wp-content/uploads/2010/05/cloud-baby-elepha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023" cy="1524000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987"/>
            <a:ext cx="9144000" cy="1470025"/>
          </a:xfrm>
        </p:spPr>
        <p:txBody>
          <a:bodyPr>
            <a:no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Today’s Objectives</a:t>
            </a:r>
            <a:endParaRPr lang="en-US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686800" cy="46482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Cloud Storage: </a:t>
            </a:r>
            <a:r>
              <a:rPr lang="en-US" i="1" dirty="0" smtClean="0">
                <a:solidFill>
                  <a:schemeClr val="tx1"/>
                </a:solidFill>
              </a:rPr>
              <a:t>What is it? What are the benefits of storing information on the cloud?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Google Drive: </a:t>
            </a:r>
            <a:r>
              <a:rPr lang="en-US" i="1" dirty="0" smtClean="0">
                <a:solidFill>
                  <a:schemeClr val="tx1"/>
                </a:solidFill>
              </a:rPr>
              <a:t>Introduction to free features…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Google Docs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Google Slides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Google Spreadsheets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Google Forms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Google Drawing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rack.2.mshcdn.com/media/ZgkyMDEyLzEyLzA0LzYyL2hvd2RvZXNnb29nLmFRWC5qcGcKcAl0aHVtYgk5NTB4NTM0IwplCWpwZw/de0e166c/c99/how-does-google-drive-compare-to-the-competition--cdaf2d1d6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343400"/>
            <a:ext cx="3276600" cy="1841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31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Qcu1UMyhLYd7Iojom4ZqfcWAdzUOCNvrUbN03u7SvwAmzsWKRA:thegirlbythesea.com/wp-content/uploads/2010/05/cloud-baby-elephan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023" cy="1524000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is cloud storage?</a:t>
            </a:r>
            <a:endParaRPr lang="en-US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cs typeface="Times New Roman" pitchFamily="18" charset="0"/>
              </a:rPr>
              <a:t>Online file storage centers or cloud storage providers that allow you to safely upload your files to the Internet.</a:t>
            </a:r>
          </a:p>
          <a:p>
            <a:endParaRPr lang="en-US" b="1" dirty="0" smtClean="0">
              <a:cs typeface="Times New Roman" pitchFamily="18" charset="0"/>
            </a:endParaRPr>
          </a:p>
          <a:p>
            <a:r>
              <a:rPr lang="en-US" sz="3100" b="1" dirty="0" smtClean="0">
                <a:cs typeface="Times New Roman" pitchFamily="18" charset="0"/>
              </a:rPr>
              <a:t>There are various providers of cloud storage</a:t>
            </a:r>
          </a:p>
          <a:p>
            <a:pPr marL="0" indent="0">
              <a:buNone/>
            </a:pPr>
            <a:r>
              <a:rPr lang="en-US" sz="3100" b="1" dirty="0">
                <a:cs typeface="Times New Roman" pitchFamily="18" charset="0"/>
              </a:rPr>
              <a:t> </a:t>
            </a:r>
            <a:r>
              <a:rPr lang="en-US" sz="3100" b="1" dirty="0" smtClean="0">
                <a:cs typeface="Times New Roman" pitchFamily="18" charset="0"/>
              </a:rPr>
              <a:t>    </a:t>
            </a:r>
            <a:r>
              <a:rPr lang="en-US" sz="3100" dirty="0" smtClean="0">
                <a:solidFill>
                  <a:srgbClr val="FF0000"/>
                </a:solidFill>
                <a:cs typeface="Times New Roman" pitchFamily="18" charset="0"/>
              </a:rPr>
              <a:t>Examples:</a:t>
            </a:r>
          </a:p>
          <a:p>
            <a:pPr lvl="1"/>
            <a:r>
              <a:rPr lang="en-US" sz="3100" dirty="0" smtClean="0">
                <a:cs typeface="Times New Roman" pitchFamily="18" charset="0"/>
              </a:rPr>
              <a:t>Apple iCloud</a:t>
            </a:r>
          </a:p>
          <a:p>
            <a:pPr lvl="1"/>
            <a:r>
              <a:rPr lang="en-US" sz="3100" dirty="0" smtClean="0">
                <a:cs typeface="Times New Roman" pitchFamily="18" charset="0"/>
              </a:rPr>
              <a:t>Dropbox</a:t>
            </a:r>
          </a:p>
          <a:p>
            <a:pPr lvl="1"/>
            <a:r>
              <a:rPr lang="en-US" sz="3100" dirty="0" smtClean="0">
                <a:cs typeface="Times New Roman" pitchFamily="18" charset="0"/>
              </a:rPr>
              <a:t>Amazon Cloud Drive</a:t>
            </a:r>
          </a:p>
          <a:p>
            <a:pPr lvl="1"/>
            <a:r>
              <a:rPr lang="en-US" sz="3100" dirty="0" smtClean="0">
                <a:cs typeface="Times New Roman" pitchFamily="18" charset="0"/>
              </a:rPr>
              <a:t>Microsoft SkyDrive</a:t>
            </a:r>
          </a:p>
          <a:p>
            <a:pPr lvl="1"/>
            <a:r>
              <a:rPr lang="en-US" sz="3100" dirty="0" smtClean="0">
                <a:cs typeface="Times New Roman" pitchFamily="18" charset="0"/>
              </a:rPr>
              <a:t>Google Drive</a:t>
            </a:r>
          </a:p>
          <a:p>
            <a:pPr lvl="1"/>
            <a:endParaRPr lang="en-US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200400" y="5867400"/>
            <a:ext cx="1046166" cy="6096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20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Qcu1UMyhLYd7Iojom4ZqfcWAdzUOCNvrUbN03u7SvwAmzsWKRA:thegirlbythesea.com/wp-content/uploads/2010/05/cloud-baby-elephan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023" cy="1524000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How do you use Google?</a:t>
            </a:r>
            <a:endParaRPr lang="en-US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pPr lvl="1"/>
            <a:endParaRPr lang="en-US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9510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Google has many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free resources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available, which often go underutilized.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3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88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t2.gstatic.com/images?q=tbn:ANd9GcQcu1UMyhLYd7Iojom4ZqfcWAdzUOCNvrUbN03u7SvwAmzsWKRA:thegirlbythesea.com/wp-content/uploads/2010/05/cloud-baby-elepha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023" cy="1524000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The purpose of inventing Google was to </a:t>
            </a:r>
            <a:r>
              <a:rPr lang="en-US" altLang="zh-CN" b="1" dirty="0" smtClean="0">
                <a:ea typeface="SimSun" pitchFamily="2" charset="-122"/>
              </a:rPr>
              <a:t>organize the world's information </a:t>
            </a:r>
            <a:r>
              <a:rPr lang="en-US" altLang="zh-CN" dirty="0" smtClean="0">
                <a:ea typeface="SimSun" pitchFamily="2" charset="-122"/>
              </a:rPr>
              <a:t>and make it universally </a:t>
            </a:r>
            <a:r>
              <a:rPr lang="en-US" altLang="zh-CN" b="1" dirty="0" smtClean="0">
                <a:ea typeface="SimSun" pitchFamily="2" charset="-122"/>
              </a:rPr>
              <a:t>accessible</a:t>
            </a:r>
            <a:r>
              <a:rPr lang="en-US" altLang="zh-CN" dirty="0" smtClean="0">
                <a:ea typeface="SimSun" pitchFamily="2" charset="-122"/>
              </a:rPr>
              <a:t> and </a:t>
            </a:r>
            <a:r>
              <a:rPr lang="en-US" altLang="zh-CN" b="1" dirty="0" smtClean="0">
                <a:ea typeface="SimSun" pitchFamily="2" charset="-122"/>
              </a:rPr>
              <a:t>useful</a:t>
            </a:r>
            <a:r>
              <a:rPr lang="en-US" altLang="zh-CN" dirty="0" smtClean="0">
                <a:ea typeface="SimSun" pitchFamily="2" charset="-122"/>
              </a:rPr>
              <a:t>. </a:t>
            </a:r>
          </a:p>
          <a:p>
            <a:endParaRPr lang="en-US" dirty="0">
              <a:ea typeface="SimSun" pitchFamily="2" charset="-122"/>
            </a:endParaRPr>
          </a:p>
          <a:p>
            <a:r>
              <a:rPr lang="en-US" i="1" dirty="0" smtClean="0">
                <a:ea typeface="SimSun" pitchFamily="2" charset="-122"/>
              </a:rPr>
              <a:t>Founded by Larry Page and Sergey </a:t>
            </a:r>
            <a:r>
              <a:rPr lang="en-US" i="1" dirty="0" err="1" smtClean="0">
                <a:ea typeface="SimSun" pitchFamily="2" charset="-122"/>
              </a:rPr>
              <a:t>Brin</a:t>
            </a:r>
            <a:r>
              <a:rPr lang="en-US" i="1" dirty="0" smtClean="0">
                <a:ea typeface="SimSun" pitchFamily="2" charset="-122"/>
              </a:rPr>
              <a:t> on September 7, 1998. 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1266" name="Picture 2" descr="http://static.guim.co.uk/sys-images/Guardian/Pix/pictures/2009/7/1/1246454555625/Sergey-Brin-and-Larry-Pag-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376057"/>
            <a:ext cx="3937000" cy="23622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3211" y="190500"/>
            <a:ext cx="8229600" cy="1143000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Beginning</a:t>
            </a:r>
            <a:endParaRPr lang="en-US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upload.wikimedia.org/wikipedia/commons/9/98/Google_Logo_Ol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410200"/>
            <a:ext cx="300990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74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t2.gstatic.com/images?q=tbn:ANd9GcQcu1UMyhLYd7Iojom4ZqfcWAdzUOCNvrUbN03u7SvwAmzsWKRA:thegirlbythesea.com/wp-content/uploads/2010/05/cloud-baby-elepha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023" cy="1524000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chameonerd.com/wp-content/uploads/2012/09/Google-products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8787312" cy="432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3796" y="190500"/>
            <a:ext cx="8229600" cy="1143000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</a:t>
            </a:r>
            <a:endParaRPr lang="en-US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979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t2.gstatic.com/images?q=tbn:ANd9GcQcu1UMyhLYd7Iojom4ZqfcWAdzUOCNvrUbN03u7SvwAmzsWKRA:thegirlbythesea.com/wp-content/uploads/2010/05/cloud-baby-elephan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023" cy="1524000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Google Drive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Autofit/>
          </a:bodyPr>
          <a:lstStyle/>
          <a:p>
            <a:r>
              <a:rPr lang="en-US" sz="2400" dirty="0">
                <a:cs typeface="Times New Roman" pitchFamily="18" charset="0"/>
              </a:rPr>
              <a:t>Gives you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15GB</a:t>
            </a:r>
            <a:r>
              <a:rPr lang="en-US" sz="2400" dirty="0">
                <a:cs typeface="Times New Roman" pitchFamily="18" charset="0"/>
              </a:rPr>
              <a:t> of free </a:t>
            </a:r>
            <a:r>
              <a:rPr lang="en-US" sz="2400" dirty="0" smtClean="0">
                <a:cs typeface="Times New Roman" pitchFamily="18" charset="0"/>
              </a:rPr>
              <a:t>storage.</a:t>
            </a:r>
          </a:p>
          <a:p>
            <a:endParaRPr lang="en-US" sz="2000" dirty="0"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Requires </a:t>
            </a:r>
            <a:r>
              <a:rPr lang="en-US" sz="2400" dirty="0">
                <a:cs typeface="Times New Roman" pitchFamily="18" charset="0"/>
              </a:rPr>
              <a:t>a G-mail account to be </a:t>
            </a:r>
            <a:r>
              <a:rPr lang="en-US" sz="2400" dirty="0" smtClean="0">
                <a:cs typeface="Times New Roman" pitchFamily="18" charset="0"/>
              </a:rPr>
              <a:t>accessed.</a:t>
            </a: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Individuals </a:t>
            </a:r>
            <a:r>
              <a:rPr lang="en-US" sz="2400" dirty="0">
                <a:cs typeface="Times New Roman" pitchFamily="18" charset="0"/>
              </a:rPr>
              <a:t>can buy more storage for themselves (Google Apps for Business Administrators can buy storage licenses</a:t>
            </a:r>
            <a:r>
              <a:rPr lang="en-US" sz="2400" dirty="0" smtClean="0">
                <a:cs typeface="Times New Roman" pitchFamily="18" charset="0"/>
              </a:rPr>
              <a:t>).</a:t>
            </a: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Allows </a:t>
            </a:r>
            <a:r>
              <a:rPr lang="en-US" sz="2400" dirty="0">
                <a:cs typeface="Times New Roman" pitchFamily="18" charset="0"/>
              </a:rPr>
              <a:t>you to </a:t>
            </a:r>
            <a:r>
              <a:rPr lang="en-US" sz="2400" dirty="0" smtClean="0">
                <a:cs typeface="Times New Roman" pitchFamily="18" charset="0"/>
              </a:rPr>
              <a:t>create, upload, save, and share documents, spreadsheets, presentations, and more.</a:t>
            </a:r>
            <a:endParaRPr lang="en-US" dirty="0" smtClean="0">
              <a:cs typeface="Times New Roman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sz="2800" dirty="0"/>
          </a:p>
        </p:txBody>
      </p:sp>
      <p:pic>
        <p:nvPicPr>
          <p:cNvPr id="1026" name="Picture 2" descr="http://www.v3.co.uk/IMG/486/301486/google-drive-logo-201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80" t="15536" r="28311" b="15536"/>
          <a:stretch/>
        </p:blipFill>
        <p:spPr bwMode="auto">
          <a:xfrm>
            <a:off x="7010401" y="1905000"/>
            <a:ext cx="1216380" cy="129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30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t2.gstatic.com/images?q=tbn:ANd9GcQcu1UMyhLYd7Iojom4ZqfcWAdzUOCNvrUbN03u7SvwAmzsWKRA:thegirlbythesea.com/wp-content/uploads/2010/05/cloud-baby-elepha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023" cy="1524000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Going Google with Google Drive</a:t>
            </a:r>
          </a:p>
        </p:txBody>
      </p:sp>
      <p:pic>
        <p:nvPicPr>
          <p:cNvPr id="6" name="Going Google with Google Driv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8733" y="1714499"/>
            <a:ext cx="8314267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00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t2.gstatic.com/images?q=tbn:ANd9GcQcu1UMyhLYd7Iojom4ZqfcWAdzUOCNvrUbN03u7SvwAmzsWKRA:thegirlbythesea.com/wp-content/uploads/2010/05/cloud-baby-elephan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023" cy="1524000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is Google Drive?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Autofit/>
          </a:bodyPr>
          <a:lstStyle/>
          <a:p>
            <a:r>
              <a:rPr lang="en-US" sz="2000" dirty="0"/>
              <a:t>Google Docs is Google's </a:t>
            </a:r>
            <a:r>
              <a:rPr lang="en-US" sz="2000" b="1" dirty="0">
                <a:solidFill>
                  <a:srgbClr val="FF0000"/>
                </a:solidFill>
              </a:rPr>
              <a:t>web-based office suite</a:t>
            </a:r>
            <a:r>
              <a:rPr lang="en-US" sz="2000" dirty="0"/>
              <a:t>.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Google Docs and MS Office each have their benefits and drawbacks.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i="1" dirty="0"/>
              <a:t>- Google Docs offers free access, free online storage, and a number of 	collaborative features. 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dirty="0"/>
              <a:t>	- MS Office remains the most widely used office suite, has 	numerous features that Google Docs does not, and offers much more 	support and training </a:t>
            </a:r>
            <a:r>
              <a:rPr lang="en-US" sz="2000" i="1" dirty="0" smtClean="0"/>
              <a:t>opportunities.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In response to Google Docs, MS launched SkyDrive, a web-based, stripped-down version of MS Office. </a:t>
            </a:r>
          </a:p>
          <a:p>
            <a:pPr marL="0" indent="0">
              <a:lnSpc>
                <a:spcPct val="200000"/>
              </a:lnSpc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8216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On-screen Show (4:3)</PresentationFormat>
  <Paragraphs>85</Paragraphs>
  <Slides>13</Slides>
  <Notes>8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SimSun</vt:lpstr>
      <vt:lpstr>Arial</vt:lpstr>
      <vt:lpstr>Calibri</vt:lpstr>
      <vt:lpstr>Times New Roman</vt:lpstr>
      <vt:lpstr>Office Theme</vt:lpstr>
      <vt:lpstr>Cloud Based Learning  An Introduction to Google Drive</vt:lpstr>
      <vt:lpstr>Today’s Objectives</vt:lpstr>
      <vt:lpstr>What is cloud storage?</vt:lpstr>
      <vt:lpstr>How do you use Google?</vt:lpstr>
      <vt:lpstr>The Beginning</vt:lpstr>
      <vt:lpstr>Now</vt:lpstr>
      <vt:lpstr>Google Drive</vt:lpstr>
      <vt:lpstr>Going Google with Google Drive</vt:lpstr>
      <vt:lpstr>What is Google Drive?</vt:lpstr>
      <vt:lpstr>What is Google Drive?</vt:lpstr>
      <vt:lpstr>What is Google Drive?</vt:lpstr>
      <vt:lpstr>Creating Your Google Account &amp; Using Google Drive </vt:lpstr>
      <vt:lpstr>Review – Questions?</vt:lpstr>
    </vt:vector>
  </TitlesOfParts>
  <Company>WHITE PLAINS CITY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Based Learning  An Introduction to Google Drive</dc:title>
  <dc:creator>jessicamoore</dc:creator>
  <cp:lastModifiedBy>Moore, Jessica</cp:lastModifiedBy>
  <cp:revision>29</cp:revision>
  <dcterms:created xsi:type="dcterms:W3CDTF">2014-10-14T16:59:26Z</dcterms:created>
  <dcterms:modified xsi:type="dcterms:W3CDTF">2018-06-20T13:13:59Z</dcterms:modified>
</cp:coreProperties>
</file>